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06268-F9D9-45DC-BD14-F09369E66FD8}" type="datetimeFigureOut">
              <a:rPr lang="en-US" smtClean="0"/>
              <a:t>9/3/2009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59C32-CFFE-4359-BFC3-A90A9DF6DD8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06268-F9D9-45DC-BD14-F09369E66FD8}" type="datetimeFigureOut">
              <a:rPr lang="en-US" smtClean="0"/>
              <a:t>9/3/2009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59C32-CFFE-4359-BFC3-A90A9DF6DD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06268-F9D9-45DC-BD14-F09369E66FD8}" type="datetimeFigureOut">
              <a:rPr lang="en-US" smtClean="0"/>
              <a:t>9/3/2009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59C32-CFFE-4359-BFC3-A90A9DF6DD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06268-F9D9-45DC-BD14-F09369E66FD8}" type="datetimeFigureOut">
              <a:rPr lang="en-US" smtClean="0"/>
              <a:t>9/3/2009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59C32-CFFE-4359-BFC3-A90A9DF6DD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06268-F9D9-45DC-BD14-F09369E66FD8}" type="datetimeFigureOut">
              <a:rPr lang="en-US" smtClean="0"/>
              <a:t>9/3/2009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59C32-CFFE-4359-BFC3-A90A9DF6DD8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06268-F9D9-45DC-BD14-F09369E66FD8}" type="datetimeFigureOut">
              <a:rPr lang="en-US" smtClean="0"/>
              <a:t>9/3/2009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59C32-CFFE-4359-BFC3-A90A9DF6DD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06268-F9D9-45DC-BD14-F09369E66FD8}" type="datetimeFigureOut">
              <a:rPr lang="en-US" smtClean="0"/>
              <a:t>9/3/2009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59C32-CFFE-4359-BFC3-A90A9DF6DD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06268-F9D9-45DC-BD14-F09369E66FD8}" type="datetimeFigureOut">
              <a:rPr lang="en-US" smtClean="0"/>
              <a:t>9/3/2009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59C32-CFFE-4359-BFC3-A90A9DF6DD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06268-F9D9-45DC-BD14-F09369E66FD8}" type="datetimeFigureOut">
              <a:rPr lang="en-US" smtClean="0"/>
              <a:t>9/3/2009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59C32-CFFE-4359-BFC3-A90A9DF6DD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06268-F9D9-45DC-BD14-F09369E66FD8}" type="datetimeFigureOut">
              <a:rPr lang="en-US" smtClean="0"/>
              <a:t>9/3/2009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59C32-CFFE-4359-BFC3-A90A9DF6DD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06268-F9D9-45DC-BD14-F09369E66FD8}" type="datetimeFigureOut">
              <a:rPr lang="en-US" smtClean="0"/>
              <a:t>9/3/2009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CF59C32-CFFE-4359-BFC3-A90A9DF6DD81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D406268-F9D9-45DC-BD14-F09369E66FD8}" type="datetimeFigureOut">
              <a:rPr lang="en-US" smtClean="0"/>
              <a:t>9/3/2009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CF59C32-CFFE-4359-BFC3-A90A9DF6DD81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None/>
            </a:pPr>
            <a:r>
              <a:rPr lang="en-US" dirty="0" smtClean="0"/>
              <a:t>An author creates this by using any of the four: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Describing a character’s physical appearance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Describing a character’s speech, thoughts, feelings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Describing other character’s speech, thoughts, feelings, or actions to that character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Using the narrator to directly comment on a character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262</TotalTime>
  <Words>48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Flow</vt:lpstr>
      <vt:lpstr>Characterization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Characterization</dc:title>
  <dc:creator>TPS</dc:creator>
  <cp:lastModifiedBy>TPS</cp:lastModifiedBy>
  <cp:revision>22</cp:revision>
  <dcterms:created xsi:type="dcterms:W3CDTF">2009-09-03T14:10:10Z</dcterms:created>
  <dcterms:modified xsi:type="dcterms:W3CDTF">2009-09-03T18:33:01Z</dcterms:modified>
</cp:coreProperties>
</file>